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65" r:id="rId6"/>
    <p:sldId id="266" r:id="rId7"/>
    <p:sldId id="264" r:id="rId8"/>
    <p:sldId id="262" r:id="rId9"/>
  </p:sldIdLst>
  <p:sldSz cx="12192000" cy="6858000"/>
  <p:notesSz cx="6858000" cy="9144000"/>
  <p:embeddedFontLst>
    <p:embeddedFont>
      <p:font typeface="Be Vietnam" panose="020B0604020202020204" charset="0"/>
      <p:regular r:id="rId10"/>
      <p:bold r:id="rId11"/>
      <p:italic r:id="rId12"/>
      <p:boldItalic r:id="rId13"/>
    </p:embeddedFont>
    <p:embeddedFont>
      <p:font typeface="Be Vietnam Light" panose="020B060402020202020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Playfair Display Medium" panose="020B0604020202020204" charset="0"/>
      <p:regular r:id="rId20"/>
      <p:italic r:id="rId21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5B"/>
    <a:srgbClr val="8E6200"/>
    <a:srgbClr val="003A1D"/>
    <a:srgbClr val="133534"/>
    <a:srgbClr val="00AEB8"/>
    <a:srgbClr val="F6C343"/>
    <a:srgbClr val="006838"/>
    <a:srgbClr val="25696A"/>
    <a:srgbClr val="72B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13D4BB-2998-448A-9E9B-33B699E72E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C3A5022-90BD-4082-A52A-9C01463ECC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Be Vietnam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658827-B5F5-4376-97D4-66F4A57FF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48E049-7884-4417-B489-81E394F7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7B7AAD7-BD44-4CC3-AB86-802F775F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92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C018FC-AE62-42D1-BF5F-979D6C70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BB9BBA-4829-4F56-A083-D9E3704E3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Be Vietnam" panose="00000500000000000000" pitchFamily="2" charset="0"/>
              </a:defRPr>
            </a:lvl1pPr>
            <a:lvl2pPr>
              <a:defRPr>
                <a:latin typeface="Be Vietnam" panose="00000500000000000000" pitchFamily="2" charset="0"/>
              </a:defRPr>
            </a:lvl2pPr>
            <a:lvl3pPr>
              <a:defRPr>
                <a:latin typeface="Be Vietnam" panose="00000500000000000000" pitchFamily="2" charset="0"/>
              </a:defRPr>
            </a:lvl3pPr>
            <a:lvl4pPr>
              <a:defRPr>
                <a:latin typeface="Be Vietnam" panose="00000500000000000000" pitchFamily="2" charset="0"/>
              </a:defRPr>
            </a:lvl4pPr>
            <a:lvl5pPr>
              <a:defRPr>
                <a:latin typeface="Be Vietnam" panose="000005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3FA2F2-D151-4720-8B9C-108724F0A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320D59-1ACD-416F-A83B-3C75339A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3DF51DF-E9DB-46E6-9D85-BBD99296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74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1666B2-933E-4DBC-9E69-1B98B028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ADA95D-3663-4AF9-ADEE-17F42C2F2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Be Vietnam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F9AAA5-DABA-4301-8048-AD4726B4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EA1EB2-A46B-464F-9511-6B6C940A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2B1ABA-325D-4B9B-85DF-A11FF09FA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073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21359A-4D6C-49CE-B197-2018FE8AD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C899C5-6B15-4E9B-AFF2-84F8DE70E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Be Vietnam" panose="00000500000000000000" pitchFamily="2" charset="0"/>
              </a:defRPr>
            </a:lvl1pPr>
            <a:lvl2pPr>
              <a:defRPr>
                <a:latin typeface="Be Vietnam" panose="00000500000000000000" pitchFamily="2" charset="0"/>
              </a:defRPr>
            </a:lvl2pPr>
            <a:lvl3pPr>
              <a:defRPr>
                <a:latin typeface="Be Vietnam" panose="00000500000000000000" pitchFamily="2" charset="0"/>
              </a:defRPr>
            </a:lvl3pPr>
            <a:lvl4pPr>
              <a:defRPr>
                <a:latin typeface="Be Vietnam" panose="00000500000000000000" pitchFamily="2" charset="0"/>
              </a:defRPr>
            </a:lvl4pPr>
            <a:lvl5pPr>
              <a:defRPr>
                <a:latin typeface="Be Vietnam" panose="000005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56B074-47E7-45CF-8133-38AEB0FC0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Be Vietnam" panose="00000500000000000000" pitchFamily="2" charset="0"/>
              </a:defRPr>
            </a:lvl1pPr>
            <a:lvl2pPr>
              <a:defRPr>
                <a:latin typeface="Be Vietnam" panose="00000500000000000000" pitchFamily="2" charset="0"/>
              </a:defRPr>
            </a:lvl2pPr>
            <a:lvl3pPr>
              <a:defRPr>
                <a:latin typeface="Be Vietnam" panose="00000500000000000000" pitchFamily="2" charset="0"/>
              </a:defRPr>
            </a:lvl3pPr>
            <a:lvl4pPr>
              <a:defRPr>
                <a:latin typeface="Be Vietnam" panose="00000500000000000000" pitchFamily="2" charset="0"/>
              </a:defRPr>
            </a:lvl4pPr>
            <a:lvl5pPr>
              <a:defRPr>
                <a:latin typeface="Be Vietnam" panose="000005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A03CA43-0BAD-4261-BF1A-A3E29A13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EEF51D-2551-42D9-945E-5D54F4AD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FB0E23-7406-4B0A-8AF8-327E68A24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192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61E5CD-A38C-48B3-AF2A-C24BB18C4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E2AAE1-E6B3-4CBA-A63B-DBF053D19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Be Vietnam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B626728-F86F-4AE0-A576-DEC53E55B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Be Vietnam Light" panose="00000400000000000000" pitchFamily="2" charset="0"/>
              </a:defRPr>
            </a:lvl1pPr>
            <a:lvl2pPr>
              <a:defRPr>
                <a:latin typeface="Be Vietnam Light" panose="00000400000000000000" pitchFamily="2" charset="0"/>
              </a:defRPr>
            </a:lvl2pPr>
            <a:lvl3pPr>
              <a:defRPr>
                <a:latin typeface="Be Vietnam Light" panose="00000400000000000000" pitchFamily="2" charset="0"/>
              </a:defRPr>
            </a:lvl3pPr>
            <a:lvl4pPr>
              <a:defRPr>
                <a:latin typeface="Be Vietnam Light" panose="00000400000000000000" pitchFamily="2" charset="0"/>
              </a:defRPr>
            </a:lvl4pPr>
            <a:lvl5pPr>
              <a:defRPr>
                <a:latin typeface="Be Vietnam Light" panose="000004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27F18A9-88E2-4CE0-AAA9-B580FB057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Be Vietnam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38B6DD6-4B83-4DDA-9C48-E909D7C993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Be Vietnam Light" panose="00000400000000000000" pitchFamily="2" charset="0"/>
              </a:defRPr>
            </a:lvl1pPr>
            <a:lvl2pPr>
              <a:defRPr>
                <a:latin typeface="Be Vietnam Light" panose="00000400000000000000" pitchFamily="2" charset="0"/>
              </a:defRPr>
            </a:lvl2pPr>
            <a:lvl3pPr>
              <a:defRPr>
                <a:latin typeface="Be Vietnam Light" panose="00000400000000000000" pitchFamily="2" charset="0"/>
              </a:defRPr>
            </a:lvl3pPr>
            <a:lvl4pPr>
              <a:defRPr>
                <a:latin typeface="Be Vietnam Light" panose="00000400000000000000" pitchFamily="2" charset="0"/>
              </a:defRPr>
            </a:lvl4pPr>
            <a:lvl5pPr>
              <a:defRPr>
                <a:latin typeface="Be Vietnam Light" panose="000004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58E34F0-7EEA-43A7-B0F4-8155ABAD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F0AC6B-7393-4555-A0A5-1571664C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0287F52-6155-4416-93A7-7160981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32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75286C-55E3-4947-B7B5-C81AD4CA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B098527-18F9-4C17-80A9-5EAC3F47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7634145-C9EE-46D4-A6C2-BE3AA7B51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E6C84B9-D3D2-4B54-81BB-03D83088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91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ECAA526-EC3B-444A-A0ED-68D8DDC16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B07FF85-C2E6-44A7-AE75-23E0800C9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FEE39A-BB27-4FD7-9A3B-304C7E7ED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1263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323CF7-BE3F-4224-8FC7-2A1AA1074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3F0B25-0F19-4FC8-9507-60F5A5C83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Be Vietnam Light" panose="00000400000000000000" pitchFamily="2" charset="0"/>
              </a:defRPr>
            </a:lvl1pPr>
            <a:lvl2pPr>
              <a:defRPr sz="2800">
                <a:latin typeface="Be Vietnam Light" panose="00000400000000000000" pitchFamily="2" charset="0"/>
              </a:defRPr>
            </a:lvl2pPr>
            <a:lvl3pPr>
              <a:defRPr sz="2400">
                <a:latin typeface="Be Vietnam Light" panose="00000400000000000000" pitchFamily="2" charset="0"/>
              </a:defRPr>
            </a:lvl3pPr>
            <a:lvl4pPr>
              <a:defRPr sz="2000">
                <a:latin typeface="Be Vietnam Light" panose="00000400000000000000" pitchFamily="2" charset="0"/>
              </a:defRPr>
            </a:lvl4pPr>
            <a:lvl5pPr>
              <a:defRPr sz="2000">
                <a:latin typeface="Be Vietnam Light" panose="000004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C512EF-045E-489C-933F-8D5D561C5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Be Vietnam Light" panose="000004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8C5884-A69C-4FB3-9113-B3A3AE6E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F6AAD2-321C-455A-A7FA-CDCABCB6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4E84A7C-05FD-4FEF-A0BC-7606D24A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250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7AB7F3-9E66-48CE-B1BE-29743F18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911D8DD-C08B-42E5-827B-8A499A014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B27B953-E795-4B74-BBFD-5E318EF86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Be Vietnam Light" panose="000004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83D3729-F195-4106-AB9A-C0A7833A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A8C3861-474C-42F2-ADF8-3E50A300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8A76593-9C65-4437-82EE-DDF5BDBF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140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F8F58A-6AB3-4768-BDC8-6EB59FB7E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E2BBA28-82F9-4D55-9B10-1F11F91BB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Be Vietnam Light" panose="00000400000000000000" pitchFamily="2" charset="0"/>
              </a:defRPr>
            </a:lvl1pPr>
            <a:lvl2pPr>
              <a:defRPr>
                <a:latin typeface="Be Vietnam Light" panose="00000400000000000000" pitchFamily="2" charset="0"/>
              </a:defRPr>
            </a:lvl2pPr>
            <a:lvl3pPr>
              <a:defRPr>
                <a:latin typeface="Be Vietnam Light" panose="00000400000000000000" pitchFamily="2" charset="0"/>
              </a:defRPr>
            </a:lvl3pPr>
            <a:lvl4pPr>
              <a:defRPr>
                <a:latin typeface="Be Vietnam Light" panose="00000400000000000000" pitchFamily="2" charset="0"/>
              </a:defRPr>
            </a:lvl4pPr>
            <a:lvl5pPr>
              <a:defRPr>
                <a:latin typeface="Be Vietnam Light" panose="000004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126656-F990-417F-A4ED-3A053555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4E1209-F853-4FE5-9FE2-1F0B4FE8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7CF4B6-8ACD-46E0-9124-3ACC59530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705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B1218C6-CDDD-4563-9683-D3BD484ABB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0029A4A-3CB9-4394-9C83-8485A6900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Be Vietnam Light" panose="00000400000000000000" pitchFamily="2" charset="0"/>
              </a:defRPr>
            </a:lvl1pPr>
            <a:lvl2pPr>
              <a:defRPr>
                <a:latin typeface="Be Vietnam Light" panose="00000400000000000000" pitchFamily="2" charset="0"/>
              </a:defRPr>
            </a:lvl2pPr>
            <a:lvl3pPr>
              <a:defRPr>
                <a:latin typeface="Be Vietnam Light" panose="00000400000000000000" pitchFamily="2" charset="0"/>
              </a:defRPr>
            </a:lvl3pPr>
            <a:lvl4pPr>
              <a:defRPr>
                <a:latin typeface="Be Vietnam Light" panose="00000400000000000000" pitchFamily="2" charset="0"/>
              </a:defRPr>
            </a:lvl4pPr>
            <a:lvl5pPr>
              <a:defRPr>
                <a:latin typeface="Be Vietnam Light" panose="00000400000000000000" pitchFamily="2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E78D03-8CD8-4A68-B4BC-9AC38387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BFBA-CD10-4699-BF98-E1E418E7ECD3}" type="datetimeFigureOut">
              <a:rPr lang="fi-FI" smtClean="0"/>
              <a:t>19.2.2023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8DB60C-B398-4549-B717-113DF286A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24DD91-A1E2-4E9F-A7B0-6688A14F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2CA1F-53F6-415E-9224-6C389626D7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956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FE81812-0658-432D-97EC-30187BC65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50B69C-4B1C-4686-8C4D-891697B6A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CA7CD69-2C51-4AB5-9B02-ACA3C6E2F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e Vietnam Light" panose="00000400000000000000" pitchFamily="2" charset="0"/>
              </a:defRPr>
            </a:lvl1pPr>
          </a:lstStyle>
          <a:p>
            <a:fld id="{5F2FBFBA-CD10-4699-BF98-E1E418E7ECD3}" type="datetimeFigureOut">
              <a:rPr lang="fi-FI" smtClean="0"/>
              <a:pPr/>
              <a:t>19.2.2023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F505CDF-FD75-454B-84B1-1920126D6F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e Vietnam Light" panose="00000400000000000000" pitchFamily="2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7D3AAD5-39C2-48BE-BCD1-F8177557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0667" y="6356349"/>
            <a:ext cx="2040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Be Vietnam Light" panose="00000400000000000000" pitchFamily="2" charset="0"/>
              </a:defRPr>
            </a:lvl1pPr>
          </a:lstStyle>
          <a:p>
            <a:fld id="{30C2CA1F-53F6-415E-9224-6C389626D7C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Kuva 7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032CD0B3-EFEB-451D-BFCA-00B7B6EA0C5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273" y="5519311"/>
            <a:ext cx="1144278" cy="107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5B5B"/>
          </a:solidFill>
          <a:latin typeface="Playfair Display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e Vietnam Light" panose="000004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e Vietnam Light" panose="000004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e Vietnam Light" panose="000004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e Vietnam Light" panose="000004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e Vietnam Light" panose="000004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5A392E-4E38-4D88-AA08-24DEA19583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rgbClr val="005B5B"/>
                </a:solidFill>
              </a:rPr>
              <a:t>Eduskuntavaalit</a:t>
            </a:r>
            <a:br>
              <a:rPr lang="fi-FI" dirty="0">
                <a:solidFill>
                  <a:srgbClr val="005B5B"/>
                </a:solidFill>
              </a:rPr>
            </a:br>
            <a:r>
              <a:rPr lang="fi-FI" dirty="0">
                <a:solidFill>
                  <a:srgbClr val="005B5B"/>
                </a:solidFill>
              </a:rPr>
              <a:t>2.4.2023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4B9FD7A-87C0-4909-8F57-E665EB5189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488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C06273-9550-9889-0CC0-7760180FC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Tapahtumat helmikuu: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F09EB3-DB07-DA26-46E4-6130626F7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Helmimarkkinat 17.-18.2. Kajaani</a:t>
            </a:r>
          </a:p>
          <a:p>
            <a:r>
              <a:rPr lang="fi-FI" dirty="0"/>
              <a:t>Iltamat Ristijärvi la 18.2. klo 18.00 </a:t>
            </a:r>
            <a:r>
              <a:rPr lang="fi-FI" dirty="0" err="1"/>
              <a:t>Virtaala</a:t>
            </a:r>
            <a:endParaRPr lang="fi-FI" dirty="0"/>
          </a:p>
          <a:p>
            <a:r>
              <a:rPr lang="fi-FI" dirty="0"/>
              <a:t>Laskiaistapahtuma Sotkamo su 19.2.</a:t>
            </a:r>
          </a:p>
          <a:p>
            <a:r>
              <a:rPr lang="fi-FI" dirty="0"/>
              <a:t>Ehdokaslistat 20.2. Oulu</a:t>
            </a:r>
          </a:p>
          <a:p>
            <a:r>
              <a:rPr lang="fi-FI" dirty="0"/>
              <a:t>Kajaanin vaalitupa avataan su 26.2. </a:t>
            </a:r>
          </a:p>
          <a:p>
            <a:pPr lvl="1"/>
            <a:r>
              <a:rPr lang="fi-FI" dirty="0"/>
              <a:t>Auki ma-pe klo 12-18 vaaleihin asti, la klo 10-12 teemapäivät</a:t>
            </a:r>
          </a:p>
          <a:p>
            <a:r>
              <a:rPr lang="fi-FI" dirty="0"/>
              <a:t>Annika Saarikko su 26.2. </a:t>
            </a:r>
          </a:p>
          <a:p>
            <a:pPr lvl="1"/>
            <a:r>
              <a:rPr lang="fi-FI" dirty="0"/>
              <a:t>Klo 13.00-14.00 Puolanka </a:t>
            </a:r>
            <a:r>
              <a:rPr lang="fi-FI" dirty="0" err="1"/>
              <a:t>Puolankajärven</a:t>
            </a:r>
            <a:r>
              <a:rPr lang="fi-FI" dirty="0"/>
              <a:t> koulu, auditorio</a:t>
            </a:r>
          </a:p>
          <a:p>
            <a:pPr lvl="1"/>
            <a:r>
              <a:rPr lang="fi-FI" dirty="0"/>
              <a:t>Klo 14.45-15.45 Hyrynsalmi kunnantalo</a:t>
            </a:r>
          </a:p>
          <a:p>
            <a:pPr lvl="1"/>
            <a:r>
              <a:rPr lang="fi-FI" dirty="0"/>
              <a:t>Klo 16.15-17.15 Ristijärvi </a:t>
            </a:r>
            <a:r>
              <a:rPr lang="fi-FI" dirty="0" err="1"/>
              <a:t>Virtaala</a:t>
            </a:r>
            <a:endParaRPr lang="fi-FI" dirty="0"/>
          </a:p>
          <a:p>
            <a:pPr lvl="1"/>
            <a:r>
              <a:rPr lang="fi-FI" dirty="0"/>
              <a:t>Klo 18.00-19.00 Kajaani vaalitupa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630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A2E64A-16D3-061A-BF9B-D166E3BC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Tapahtumat maaliskuu: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60BE83-198C-5E49-CF59-553C32204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17765" cy="3931119"/>
          </a:xfrm>
        </p:spPr>
        <p:txBody>
          <a:bodyPr>
            <a:normAutofit/>
          </a:bodyPr>
          <a:lstStyle/>
          <a:p>
            <a:r>
              <a:rPr lang="fi-FI" dirty="0"/>
              <a:t>1.3. klo 17.30 Kainuun Sanomien vaalipaneeli </a:t>
            </a:r>
          </a:p>
          <a:p>
            <a:r>
              <a:rPr lang="fi-FI" dirty="0"/>
              <a:t>Hiihtolomaviikon kiertue vko 10</a:t>
            </a:r>
          </a:p>
          <a:p>
            <a:pPr lvl="1"/>
            <a:r>
              <a:rPr lang="fi-FI" dirty="0"/>
              <a:t>Ma 6.3. ministeri Kurvinen (ohjelma myöhemmin)</a:t>
            </a:r>
          </a:p>
          <a:p>
            <a:pPr lvl="1"/>
            <a:r>
              <a:rPr lang="fi-FI" dirty="0"/>
              <a:t>Vuokatti ke 8.3. klo 11-13 K-Market, Naistenpäivä</a:t>
            </a:r>
          </a:p>
          <a:p>
            <a:pPr lvl="1"/>
            <a:r>
              <a:rPr lang="fi-FI" dirty="0"/>
              <a:t>Kajaani ke 8.3. klo 15-17 kaupunginlampi, Naistenpäivä</a:t>
            </a:r>
          </a:p>
          <a:p>
            <a:pPr lvl="1"/>
            <a:r>
              <a:rPr lang="fi-FI" dirty="0"/>
              <a:t>Hyrynsalmi to 9.3. klo 11-13 Ukkohalla</a:t>
            </a:r>
          </a:p>
          <a:p>
            <a:pPr lvl="1"/>
            <a:r>
              <a:rPr lang="fi-FI" dirty="0"/>
              <a:t>Puolanka to 9.3. klo 14-15 Honkavaara hiihtokeskus</a:t>
            </a:r>
          </a:p>
          <a:p>
            <a:pPr lvl="1"/>
            <a:r>
              <a:rPr lang="fi-FI" dirty="0"/>
              <a:t>Ruka pe 10.3. klo 11-13 </a:t>
            </a:r>
            <a:r>
              <a:rPr lang="fi-FI" dirty="0" err="1"/>
              <a:t>Rukakylä</a:t>
            </a:r>
            <a:r>
              <a:rPr lang="fi-FI" dirty="0"/>
              <a:t>, rinnealueella</a:t>
            </a:r>
          </a:p>
          <a:p>
            <a:pPr lvl="1"/>
            <a:r>
              <a:rPr lang="fi-FI" dirty="0"/>
              <a:t>Ristijärvi la 11.3. klo 10-12 Saukkovaara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30224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D5BD1D-A3F0-4636-BECA-084370E2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Yhteinen vaalikiertue Kainuu ja PP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61797B1-7A42-AA6C-7173-389E702DE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972337"/>
            <a:ext cx="5157787" cy="4054751"/>
          </a:xfrm>
        </p:spPr>
        <p:txBody>
          <a:bodyPr>
            <a:normAutofit fontScale="25000" lnSpcReduction="20000"/>
          </a:bodyPr>
          <a:lstStyle/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16.3. 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10.00-11.30 Suomussalmi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12.30-13.30 Hyrynsalmi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14.30-15.30 Ristijärvi</a:t>
            </a:r>
          </a:p>
          <a:p>
            <a:pPr marL="0" indent="0">
              <a:buNone/>
            </a:pPr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 17.3.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10.00-12.00 Kuhmo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13.30-15.30 Sotkamo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17.00-19.00 Kajaani</a:t>
            </a:r>
          </a:p>
          <a:p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18.3.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11.00-14.00 Oulu</a:t>
            </a:r>
          </a:p>
          <a:p>
            <a:pPr marL="0" indent="0">
              <a:buNone/>
            </a:pPr>
            <a:endParaRPr lang="fi-FI" sz="5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843F025-0BD7-27F9-74C7-C968EFED9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789044"/>
            <a:ext cx="5183188" cy="3867882"/>
          </a:xfrm>
        </p:spPr>
        <p:txBody>
          <a:bodyPr>
            <a:normAutofit fontScale="25000" lnSpcReduction="20000"/>
          </a:bodyPr>
          <a:lstStyle/>
          <a:p>
            <a:r>
              <a:rPr lang="fi-FI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 24.3.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10.00-11.00 Puolanka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12.30-13.30 Paltamo</a:t>
            </a:r>
          </a:p>
          <a:p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 31.3.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10.00-11.00 Vuolijoki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12.00-13.00 Vaala</a:t>
            </a: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15.00-18-00 Oulu</a:t>
            </a:r>
          </a:p>
          <a:p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1.4.</a:t>
            </a:r>
            <a:endParaRPr lang="fi-FI" sz="8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klo 11-13 Kajaani</a:t>
            </a:r>
          </a:p>
          <a:p>
            <a:endParaRPr lang="fi-FI" sz="8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80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Poropetteri</a:t>
            </a:r>
            <a:r>
              <a:rPr lang="fi-FI" sz="8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makkarat ja mehu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91016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E6479B-8167-4BBE-B1C0-AB1B8160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A93089-A5E4-428C-8258-2AF1F50FF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10-lista, vaalien sanoma</a:t>
            </a:r>
          </a:p>
          <a:p>
            <a:r>
              <a:rPr lang="fi-FI" dirty="0"/>
              <a:t>Lehti-ilmoituksissa PITÄÄ näkyä maksaja</a:t>
            </a:r>
          </a:p>
          <a:p>
            <a:r>
              <a:rPr lang="fi-FI" dirty="0" err="1"/>
              <a:t>Canva</a:t>
            </a:r>
            <a:r>
              <a:rPr lang="fi-FI" dirty="0"/>
              <a:t> </a:t>
            </a:r>
            <a:r>
              <a:rPr lang="fi-FI"/>
              <a:t>valmiit ilmoituspohjat</a:t>
            </a:r>
            <a:endParaRPr lang="fi-FI" dirty="0"/>
          </a:p>
          <a:p>
            <a:r>
              <a:rPr lang="fi-FI" dirty="0"/>
              <a:t>Ehdokaskirjeet perjantaisin</a:t>
            </a:r>
          </a:p>
          <a:p>
            <a:r>
              <a:rPr lang="fi-FI" dirty="0"/>
              <a:t>Numerot to 2.3.</a:t>
            </a:r>
          </a:p>
          <a:p>
            <a:r>
              <a:rPr lang="fi-FI" dirty="0"/>
              <a:t>Kainuun Sanomat peittojakelu ti 21.3. ja pe 31.3.</a:t>
            </a:r>
          </a:p>
          <a:p>
            <a:r>
              <a:rPr lang="fi-FI" dirty="0"/>
              <a:t>Keskustan tekoja esitteet, Suomenmaan liitelehti 10.3.</a:t>
            </a:r>
          </a:p>
          <a:p>
            <a:r>
              <a:rPr lang="fi-FI" dirty="0"/>
              <a:t>Apila-aamiaiset </a:t>
            </a:r>
          </a:p>
          <a:p>
            <a:pPr lvl="1"/>
            <a:r>
              <a:rPr lang="fi-FI" dirty="0"/>
              <a:t>Kainuun yrityksille 500 e/yritys, pienemmät 300 e</a:t>
            </a:r>
          </a:p>
        </p:txBody>
      </p:sp>
    </p:spTree>
    <p:extLst>
      <p:ext uri="{BB962C8B-B14F-4D97-AF65-F5344CB8AC3E}">
        <p14:creationId xmlns:p14="http://schemas.microsoft.com/office/powerpoint/2010/main" val="3968000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1C7E7678F6E74D92492F9CD6125727" ma:contentTypeVersion="12" ma:contentTypeDescription="Create a new document." ma:contentTypeScope="" ma:versionID="132db0aab17d9e2b2575fe280d7dabc7">
  <xsd:schema xmlns:xsd="http://www.w3.org/2001/XMLSchema" xmlns:xs="http://www.w3.org/2001/XMLSchema" xmlns:p="http://schemas.microsoft.com/office/2006/metadata/properties" xmlns:ns2="ad7561cf-fbfc-4516-a667-f1ffdb31d87c" xmlns:ns3="0b5bbc20-0df5-45b5-9090-36bd4657140e" targetNamespace="http://schemas.microsoft.com/office/2006/metadata/properties" ma:root="true" ma:fieldsID="8520d2a01716446069ad519398479a12" ns2:_="" ns3:_="">
    <xsd:import namespace="ad7561cf-fbfc-4516-a667-f1ffdb31d87c"/>
    <xsd:import namespace="0b5bbc20-0df5-45b5-9090-36bd465714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561cf-fbfc-4516-a667-f1ffdb31d8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bbc20-0df5-45b5-9090-36bd4657140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4110D7-C60E-48C1-B124-2698497A6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7561cf-fbfc-4516-a667-f1ffdb31d87c"/>
    <ds:schemaRef ds:uri="0b5bbc20-0df5-45b5-9090-36bd465714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E71A65-7F2B-4627-8CBA-464DED4FBE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11E8893-DAA6-472D-8BEC-5F9BAB0ADD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257</Words>
  <Application>Microsoft Office PowerPoint</Application>
  <PresentationFormat>Laajakuva</PresentationFormat>
  <Paragraphs>60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Playfair Display Medium</vt:lpstr>
      <vt:lpstr>Calibri</vt:lpstr>
      <vt:lpstr>Be Vietnam Light</vt:lpstr>
      <vt:lpstr>Arial</vt:lpstr>
      <vt:lpstr>Be Vietnam</vt:lpstr>
      <vt:lpstr>Office-teema</vt:lpstr>
      <vt:lpstr>Eduskuntavaalit 2.4.2023</vt:lpstr>
      <vt:lpstr>Tapahtumat helmikuu:</vt:lpstr>
      <vt:lpstr>Tapahtumat maaliskuu:</vt:lpstr>
      <vt:lpstr>Yhteinen vaalikiertue Kainuu ja PP</vt:lpstr>
      <vt:lpstr>Muuta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Katri Hyväkkä</dc:creator>
  <cp:lastModifiedBy>Tuulikki</cp:lastModifiedBy>
  <cp:revision>72</cp:revision>
  <dcterms:created xsi:type="dcterms:W3CDTF">2020-08-13T06:32:43Z</dcterms:created>
  <dcterms:modified xsi:type="dcterms:W3CDTF">2023-02-19T15:44:47Z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0x010100D21C7E7678F6E74D92492F9CD6125727</vt:lpwstr>
  </property>
</Properties>
</file>